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14" d="100"/>
          <a:sy n="114" d="100"/>
        </p:scale>
        <p:origin x="-43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CBA93-C5E0-45DB-9D7F-840BBEA4B3C5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97D33F-6DB5-49A6-BC44-7D89C966CA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30470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58964-17C3-48D7-9819-6F505B065546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3145-53E3-418A-A725-CC5A97F754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39018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58964-17C3-48D7-9819-6F505B065546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3145-53E3-418A-A725-CC5A97F754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39149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58964-17C3-48D7-9819-6F505B065546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3145-53E3-418A-A725-CC5A97F754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17960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58964-17C3-48D7-9819-6F505B065546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3145-53E3-418A-A725-CC5A97F754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93672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58964-17C3-48D7-9819-6F505B065546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3145-53E3-418A-A725-CC5A97F754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00108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58964-17C3-48D7-9819-6F505B065546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3145-53E3-418A-A725-CC5A97F754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73042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58964-17C3-48D7-9819-6F505B065546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3145-53E3-418A-A725-CC5A97F754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5666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58964-17C3-48D7-9819-6F505B065546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3145-53E3-418A-A725-CC5A97F754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35196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58964-17C3-48D7-9819-6F505B065546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3145-53E3-418A-A725-CC5A97F754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37910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58964-17C3-48D7-9819-6F505B065546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3145-53E3-418A-A725-CC5A97F754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12044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58964-17C3-48D7-9819-6F505B065546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3145-53E3-418A-A725-CC5A97F754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61716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58964-17C3-48D7-9819-6F505B065546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A3145-53E3-418A-A725-CC5A97F754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09866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12192000" cy="287720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Қарағанды қаласы Облыстық клиникалық ауруханасының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тері-венерологиялық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орталығы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консультациялық-диагностикалық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бөлімшесінде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терінің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әртүрлі өткір және созылмалы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аурулары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бар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мүмкіндігі шектеулі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балаларды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кезектен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қабылдайды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Қабылдау уақыты: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сенбі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жексенбіден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басқа күн сайын 9.00-17.00.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0967" y="3050628"/>
            <a:ext cx="3429000" cy="3429000"/>
          </a:xfrm>
          <a:prstGeom prst="rect">
            <a:avLst/>
          </a:prstGeom>
        </p:spPr>
      </p:pic>
      <p:pic>
        <p:nvPicPr>
          <p:cNvPr id="1026" name="Picture 2" descr="C:\Users\ЖусанЖанас\Desktop\images2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284" y="3846798"/>
            <a:ext cx="2465314" cy="183665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ЖусанЖанас\Desktop\гнойники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5681" y="3984770"/>
            <a:ext cx="2714013" cy="19644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52496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5</Words>
  <Application>Microsoft Office PowerPoint</Application>
  <PresentationFormat>Произвольный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Қарағанды қаласы Облыстық клиникалық ауруханасының  тері-венерологиялық орталығы  консультациялық-диагностикалық бөлімшесінде  терінің әртүрлі өткір және созылмалы аурулары бар мүмкіндігі шектеулі балаларды кезектен тыс қабылдайды.  Қабылдау уақыты: сенбі, жексенбіден басқа күн сайын 9.00-17.00.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Вакцинация против пневмококковой инфекции и гриппа</dc:title>
  <dc:creator>User</dc:creator>
  <cp:lastModifiedBy>007Жусан</cp:lastModifiedBy>
  <cp:revision>42</cp:revision>
  <dcterms:created xsi:type="dcterms:W3CDTF">2021-10-14T05:02:33Z</dcterms:created>
  <dcterms:modified xsi:type="dcterms:W3CDTF">2021-10-20T12:46:03Z</dcterms:modified>
</cp:coreProperties>
</file>